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0" r:id="rId2"/>
    <p:sldId id="267" r:id="rId3"/>
    <p:sldId id="257" r:id="rId4"/>
    <p:sldId id="262" r:id="rId5"/>
    <p:sldId id="263" r:id="rId6"/>
    <p:sldId id="264" r:id="rId7"/>
    <p:sldId id="265" r:id="rId8"/>
    <p:sldId id="268" r:id="rId9"/>
    <p:sldId id="270" r:id="rId10"/>
    <p:sldId id="272" r:id="rId11"/>
    <p:sldId id="271" r:id="rId12"/>
    <p:sldId id="273" r:id="rId13"/>
    <p:sldId id="266" r:id="rId14"/>
    <p:sldId id="261" r:id="rId15"/>
    <p:sldId id="25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367" autoAdjust="0"/>
  </p:normalViewPr>
  <p:slideViewPr>
    <p:cSldViewPr snapToGrid="0">
      <p:cViewPr varScale="1">
        <p:scale>
          <a:sx n="59" d="100"/>
          <a:sy n="59" d="100"/>
        </p:scale>
        <p:origin x="9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60A3E6-F5E2-4201-BABF-CA37253CAAE3}" type="datetimeFigureOut">
              <a:rPr lang="en-CA" smtClean="0"/>
              <a:t>2023-02-06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1D50B5-4F72-45F4-AC0E-43FEF1D67BB7}" type="slidenum">
              <a:rPr lang="en-CA" smtClean="0"/>
              <a:t>‹#›</a:t>
            </a:fld>
            <a:endParaRPr lang="en-CA"/>
          </a:p>
        </p:txBody>
      </p:sp>
    </p:spTree>
    <p:extLst>
      <p:ext uri="{BB962C8B-B14F-4D97-AF65-F5344CB8AC3E}">
        <p14:creationId xmlns:p14="http://schemas.microsoft.com/office/powerpoint/2010/main" val="1043609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https://www.youtube.com/watch?v=cBxN9E5f7pc</a:t>
            </a:r>
            <a:endParaRPr lang="en-US" dirty="0"/>
          </a:p>
          <a:p>
            <a:endParaRPr lang="en-CA" dirty="0"/>
          </a:p>
        </p:txBody>
      </p:sp>
      <p:sp>
        <p:nvSpPr>
          <p:cNvPr id="4" name="Slide Number Placeholder 3"/>
          <p:cNvSpPr>
            <a:spLocks noGrp="1"/>
          </p:cNvSpPr>
          <p:nvPr>
            <p:ph type="sldNum" sz="quarter" idx="5"/>
          </p:nvPr>
        </p:nvSpPr>
        <p:spPr/>
        <p:txBody>
          <a:bodyPr/>
          <a:lstStyle/>
          <a:p>
            <a:fld id="{C41D50B5-4F72-45F4-AC0E-43FEF1D67BB7}" type="slidenum">
              <a:rPr lang="en-CA" smtClean="0"/>
              <a:t>3</a:t>
            </a:fld>
            <a:endParaRPr lang="en-CA"/>
          </a:p>
        </p:txBody>
      </p:sp>
    </p:spTree>
    <p:extLst>
      <p:ext uri="{BB962C8B-B14F-4D97-AF65-F5344CB8AC3E}">
        <p14:creationId xmlns:p14="http://schemas.microsoft.com/office/powerpoint/2010/main" val="2285108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He tells others about important issues,  uses his time, and probably even his treasure!</a:t>
            </a:r>
          </a:p>
          <a:p>
            <a:endParaRPr lang="en-CA" dirty="0"/>
          </a:p>
        </p:txBody>
      </p:sp>
      <p:sp>
        <p:nvSpPr>
          <p:cNvPr id="4" name="Slide Number Placeholder 3"/>
          <p:cNvSpPr>
            <a:spLocks noGrp="1"/>
          </p:cNvSpPr>
          <p:nvPr>
            <p:ph type="sldNum" sz="quarter" idx="5"/>
          </p:nvPr>
        </p:nvSpPr>
        <p:spPr/>
        <p:txBody>
          <a:bodyPr/>
          <a:lstStyle/>
          <a:p>
            <a:fld id="{C41D50B5-4F72-45F4-AC0E-43FEF1D67BB7}" type="slidenum">
              <a:rPr lang="en-CA" smtClean="0"/>
              <a:t>12</a:t>
            </a:fld>
            <a:endParaRPr lang="en-CA"/>
          </a:p>
        </p:txBody>
      </p:sp>
    </p:spTree>
    <p:extLst>
      <p:ext uri="{BB962C8B-B14F-4D97-AF65-F5344CB8AC3E}">
        <p14:creationId xmlns:p14="http://schemas.microsoft.com/office/powerpoint/2010/main" val="4294850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Teachers can reproduce the circle and have students fill in 1 idea in each segment</a:t>
            </a:r>
          </a:p>
        </p:txBody>
      </p:sp>
      <p:sp>
        <p:nvSpPr>
          <p:cNvPr id="4" name="Slide Number Placeholder 3"/>
          <p:cNvSpPr>
            <a:spLocks noGrp="1"/>
          </p:cNvSpPr>
          <p:nvPr>
            <p:ph type="sldNum" sz="quarter" idx="5"/>
          </p:nvPr>
        </p:nvSpPr>
        <p:spPr/>
        <p:txBody>
          <a:bodyPr/>
          <a:lstStyle/>
          <a:p>
            <a:fld id="{C41D50B5-4F72-45F4-AC0E-43FEF1D67BB7}" type="slidenum">
              <a:rPr lang="en-CA" smtClean="0"/>
              <a:t>13</a:t>
            </a:fld>
            <a:endParaRPr lang="en-CA"/>
          </a:p>
        </p:txBody>
      </p:sp>
    </p:spTree>
    <p:extLst>
      <p:ext uri="{BB962C8B-B14F-4D97-AF65-F5344CB8AC3E}">
        <p14:creationId xmlns:p14="http://schemas.microsoft.com/office/powerpoint/2010/main" val="173023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Global citizenship is a journey – its important to learn about issues, share and discuss with others – especially those most impacted by inequality, and take action in solidary with others. On the next slide, we will learn four ways you can take action, even as a kid!</a:t>
            </a:r>
          </a:p>
          <a:p>
            <a:endParaRPr lang="en-CA" dirty="0"/>
          </a:p>
        </p:txBody>
      </p:sp>
      <p:sp>
        <p:nvSpPr>
          <p:cNvPr id="4" name="Slide Number Placeholder 3"/>
          <p:cNvSpPr>
            <a:spLocks noGrp="1"/>
          </p:cNvSpPr>
          <p:nvPr>
            <p:ph type="sldNum" sz="quarter" idx="5"/>
          </p:nvPr>
        </p:nvSpPr>
        <p:spPr/>
        <p:txBody>
          <a:bodyPr/>
          <a:lstStyle/>
          <a:p>
            <a:fld id="{C41D50B5-4F72-45F4-AC0E-43FEF1D67BB7}" type="slidenum">
              <a:rPr lang="en-CA" smtClean="0"/>
              <a:t>4</a:t>
            </a:fld>
            <a:endParaRPr lang="en-CA"/>
          </a:p>
        </p:txBody>
      </p:sp>
    </p:spTree>
    <p:extLst>
      <p:ext uri="{BB962C8B-B14F-4D97-AF65-F5344CB8AC3E}">
        <p14:creationId xmlns:p14="http://schemas.microsoft.com/office/powerpoint/2010/main" val="3520512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children you may feel you can’t make a big change – but you can!</a:t>
            </a:r>
          </a:p>
          <a:p>
            <a:r>
              <a:rPr lang="en-CA" dirty="0"/>
              <a:t>You can use the resources and skills you have to make an impact right in your community, and the world!</a:t>
            </a:r>
          </a:p>
          <a:p>
            <a:endParaRPr lang="en-CA" dirty="0"/>
          </a:p>
          <a:p>
            <a:r>
              <a:rPr lang="en-CA" dirty="0"/>
              <a:t>-You can use your time – volunteer, help a friend or a neighbour</a:t>
            </a:r>
          </a:p>
          <a:p>
            <a:r>
              <a:rPr lang="en-CA" dirty="0"/>
              <a:t>-You can use your talent – maybe you have a great skill you can use. </a:t>
            </a:r>
          </a:p>
          <a:p>
            <a:r>
              <a:rPr lang="en-CA" dirty="0"/>
              <a:t>-You can use your treasure – raising money, even small amounts, to help others is an important way to make an impact.  You can even make an impact by being wise in how your spend your money, not spending on items that will go to waste or the landfill!</a:t>
            </a:r>
          </a:p>
          <a:p>
            <a:r>
              <a:rPr lang="en-CA" dirty="0"/>
              <a:t>-You can tell others about important issues – you can speak out, raise awareness, and make sure voices are heard!</a:t>
            </a:r>
          </a:p>
          <a:p>
            <a:endParaRPr lang="en-CA" dirty="0"/>
          </a:p>
        </p:txBody>
      </p:sp>
      <p:sp>
        <p:nvSpPr>
          <p:cNvPr id="4" name="Slide Number Placeholder 3"/>
          <p:cNvSpPr>
            <a:spLocks noGrp="1"/>
          </p:cNvSpPr>
          <p:nvPr>
            <p:ph type="sldNum" sz="quarter" idx="5"/>
          </p:nvPr>
        </p:nvSpPr>
        <p:spPr/>
        <p:txBody>
          <a:bodyPr/>
          <a:lstStyle/>
          <a:p>
            <a:fld id="{C41D50B5-4F72-45F4-AC0E-43FEF1D67BB7}" type="slidenum">
              <a:rPr lang="en-CA" smtClean="0"/>
              <a:t>5</a:t>
            </a:fld>
            <a:endParaRPr lang="en-CA"/>
          </a:p>
        </p:txBody>
      </p:sp>
    </p:spTree>
    <p:extLst>
      <p:ext uri="{BB962C8B-B14F-4D97-AF65-F5344CB8AC3E}">
        <p14:creationId xmlns:p14="http://schemas.microsoft.com/office/powerpoint/2010/main" val="1138725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Top30under30.acgc.ca</a:t>
            </a:r>
          </a:p>
        </p:txBody>
      </p:sp>
      <p:sp>
        <p:nvSpPr>
          <p:cNvPr id="4" name="Slide Number Placeholder 3"/>
          <p:cNvSpPr>
            <a:spLocks noGrp="1"/>
          </p:cNvSpPr>
          <p:nvPr>
            <p:ph type="sldNum" sz="quarter" idx="5"/>
          </p:nvPr>
        </p:nvSpPr>
        <p:spPr/>
        <p:txBody>
          <a:bodyPr/>
          <a:lstStyle/>
          <a:p>
            <a:fld id="{C41D50B5-4F72-45F4-AC0E-43FEF1D67BB7}" type="slidenum">
              <a:rPr lang="en-CA" smtClean="0"/>
              <a:t>6</a:t>
            </a:fld>
            <a:endParaRPr lang="en-CA"/>
          </a:p>
        </p:txBody>
      </p:sp>
    </p:spTree>
    <p:extLst>
      <p:ext uri="{BB962C8B-B14F-4D97-AF65-F5344CB8AC3E}">
        <p14:creationId xmlns:p14="http://schemas.microsoft.com/office/powerpoint/2010/main" val="3530035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As you go through the slides, shout out whether they use their time, talent, treasure, or voice to tell others, in order to make change and go for the goals!</a:t>
            </a:r>
          </a:p>
          <a:p>
            <a:endParaRPr lang="en-CA" dirty="0"/>
          </a:p>
        </p:txBody>
      </p:sp>
      <p:sp>
        <p:nvSpPr>
          <p:cNvPr id="4" name="Slide Number Placeholder 3"/>
          <p:cNvSpPr>
            <a:spLocks noGrp="1"/>
          </p:cNvSpPr>
          <p:nvPr>
            <p:ph type="sldNum" sz="quarter" idx="5"/>
          </p:nvPr>
        </p:nvSpPr>
        <p:spPr/>
        <p:txBody>
          <a:bodyPr/>
          <a:lstStyle/>
          <a:p>
            <a:fld id="{C41D50B5-4F72-45F4-AC0E-43FEF1D67BB7}" type="slidenum">
              <a:rPr lang="en-CA" smtClean="0"/>
              <a:t>7</a:t>
            </a:fld>
            <a:endParaRPr lang="en-CA"/>
          </a:p>
        </p:txBody>
      </p:sp>
    </p:spTree>
    <p:extLst>
      <p:ext uri="{BB962C8B-B14F-4D97-AF65-F5344CB8AC3E}">
        <p14:creationId xmlns:p14="http://schemas.microsoft.com/office/powerpoint/2010/main" val="3451585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She uses her time!</a:t>
            </a:r>
          </a:p>
        </p:txBody>
      </p:sp>
      <p:sp>
        <p:nvSpPr>
          <p:cNvPr id="4" name="Slide Number Placeholder 3"/>
          <p:cNvSpPr>
            <a:spLocks noGrp="1"/>
          </p:cNvSpPr>
          <p:nvPr>
            <p:ph type="sldNum" sz="quarter" idx="5"/>
          </p:nvPr>
        </p:nvSpPr>
        <p:spPr/>
        <p:txBody>
          <a:bodyPr/>
          <a:lstStyle/>
          <a:p>
            <a:fld id="{C41D50B5-4F72-45F4-AC0E-43FEF1D67BB7}" type="slidenum">
              <a:rPr lang="en-CA" smtClean="0"/>
              <a:t>8</a:t>
            </a:fld>
            <a:endParaRPr lang="en-CA"/>
          </a:p>
        </p:txBody>
      </p:sp>
    </p:spTree>
    <p:extLst>
      <p:ext uri="{BB962C8B-B14F-4D97-AF65-F5344CB8AC3E}">
        <p14:creationId xmlns:p14="http://schemas.microsoft.com/office/powerpoint/2010/main" val="862256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They use their voice to tell about important issues.  </a:t>
            </a:r>
          </a:p>
        </p:txBody>
      </p:sp>
      <p:sp>
        <p:nvSpPr>
          <p:cNvPr id="4" name="Slide Number Placeholder 3"/>
          <p:cNvSpPr>
            <a:spLocks noGrp="1"/>
          </p:cNvSpPr>
          <p:nvPr>
            <p:ph type="sldNum" sz="quarter" idx="5"/>
          </p:nvPr>
        </p:nvSpPr>
        <p:spPr/>
        <p:txBody>
          <a:bodyPr/>
          <a:lstStyle/>
          <a:p>
            <a:fld id="{C41D50B5-4F72-45F4-AC0E-43FEF1D67BB7}" type="slidenum">
              <a:rPr lang="en-CA" smtClean="0"/>
              <a:t>9</a:t>
            </a:fld>
            <a:endParaRPr lang="en-CA"/>
          </a:p>
        </p:txBody>
      </p:sp>
    </p:spTree>
    <p:extLst>
      <p:ext uri="{BB962C8B-B14F-4D97-AF65-F5344CB8AC3E}">
        <p14:creationId xmlns:p14="http://schemas.microsoft.com/office/powerpoint/2010/main" val="2161503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She uses her talent!</a:t>
            </a:r>
          </a:p>
        </p:txBody>
      </p:sp>
      <p:sp>
        <p:nvSpPr>
          <p:cNvPr id="4" name="Slide Number Placeholder 3"/>
          <p:cNvSpPr>
            <a:spLocks noGrp="1"/>
          </p:cNvSpPr>
          <p:nvPr>
            <p:ph type="sldNum" sz="quarter" idx="5"/>
          </p:nvPr>
        </p:nvSpPr>
        <p:spPr/>
        <p:txBody>
          <a:bodyPr/>
          <a:lstStyle/>
          <a:p>
            <a:fld id="{C41D50B5-4F72-45F4-AC0E-43FEF1D67BB7}" type="slidenum">
              <a:rPr lang="en-CA" smtClean="0"/>
              <a:t>10</a:t>
            </a:fld>
            <a:endParaRPr lang="en-CA"/>
          </a:p>
        </p:txBody>
      </p:sp>
    </p:spTree>
    <p:extLst>
      <p:ext uri="{BB962C8B-B14F-4D97-AF65-F5344CB8AC3E}">
        <p14:creationId xmlns:p14="http://schemas.microsoft.com/office/powerpoint/2010/main" val="169880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She uses her treasure!</a:t>
            </a:r>
          </a:p>
        </p:txBody>
      </p:sp>
      <p:sp>
        <p:nvSpPr>
          <p:cNvPr id="4" name="Slide Number Placeholder 3"/>
          <p:cNvSpPr>
            <a:spLocks noGrp="1"/>
          </p:cNvSpPr>
          <p:nvPr>
            <p:ph type="sldNum" sz="quarter" idx="5"/>
          </p:nvPr>
        </p:nvSpPr>
        <p:spPr/>
        <p:txBody>
          <a:bodyPr/>
          <a:lstStyle/>
          <a:p>
            <a:fld id="{C41D50B5-4F72-45F4-AC0E-43FEF1D67BB7}" type="slidenum">
              <a:rPr lang="en-CA" smtClean="0"/>
              <a:t>11</a:t>
            </a:fld>
            <a:endParaRPr lang="en-CA"/>
          </a:p>
        </p:txBody>
      </p:sp>
    </p:spTree>
    <p:extLst>
      <p:ext uri="{BB962C8B-B14F-4D97-AF65-F5344CB8AC3E}">
        <p14:creationId xmlns:p14="http://schemas.microsoft.com/office/powerpoint/2010/main" val="4194505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40ECB-5E3A-400D-8C44-AD92B81BBB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A4EB2DB8-9779-4903-88DF-2E24DF675D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B910D13-36E3-4FDF-977C-F3CD15B9FF7A}"/>
              </a:ext>
            </a:extLst>
          </p:cNvPr>
          <p:cNvSpPr>
            <a:spLocks noGrp="1"/>
          </p:cNvSpPr>
          <p:nvPr>
            <p:ph type="dt" sz="half" idx="10"/>
          </p:nvPr>
        </p:nvSpPr>
        <p:spPr/>
        <p:txBody>
          <a:bodyPr/>
          <a:lstStyle/>
          <a:p>
            <a:fld id="{718C37A6-FEC5-4926-AFF3-8E8A28359705}" type="datetimeFigureOut">
              <a:rPr lang="en-CA" smtClean="0"/>
              <a:t>2023-02-06</a:t>
            </a:fld>
            <a:endParaRPr lang="en-CA"/>
          </a:p>
        </p:txBody>
      </p:sp>
      <p:sp>
        <p:nvSpPr>
          <p:cNvPr id="5" name="Footer Placeholder 4">
            <a:extLst>
              <a:ext uri="{FF2B5EF4-FFF2-40B4-BE49-F238E27FC236}">
                <a16:creationId xmlns:a16="http://schemas.microsoft.com/office/drawing/2014/main" id="{531144F1-3B81-4FBE-84B4-ECF39260681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AE6F151-6377-4D20-8B55-A46483D1A0BB}"/>
              </a:ext>
            </a:extLst>
          </p:cNvPr>
          <p:cNvSpPr>
            <a:spLocks noGrp="1"/>
          </p:cNvSpPr>
          <p:nvPr>
            <p:ph type="sldNum" sz="quarter" idx="12"/>
          </p:nvPr>
        </p:nvSpPr>
        <p:spPr/>
        <p:txBody>
          <a:bodyPr/>
          <a:lstStyle/>
          <a:p>
            <a:fld id="{401363D2-797B-46D5-B144-0BB0CCB108A7}" type="slidenum">
              <a:rPr lang="en-CA" smtClean="0"/>
              <a:t>‹#›</a:t>
            </a:fld>
            <a:endParaRPr lang="en-CA"/>
          </a:p>
        </p:txBody>
      </p:sp>
    </p:spTree>
    <p:extLst>
      <p:ext uri="{BB962C8B-B14F-4D97-AF65-F5344CB8AC3E}">
        <p14:creationId xmlns:p14="http://schemas.microsoft.com/office/powerpoint/2010/main" val="929404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EF681-E5B5-4577-A036-36998A642F0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393D4D5-5A6B-4AF2-839A-94C96085433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A3E89BF-C967-45EF-9CCE-81E49BD7B680}"/>
              </a:ext>
            </a:extLst>
          </p:cNvPr>
          <p:cNvSpPr>
            <a:spLocks noGrp="1"/>
          </p:cNvSpPr>
          <p:nvPr>
            <p:ph type="dt" sz="half" idx="10"/>
          </p:nvPr>
        </p:nvSpPr>
        <p:spPr/>
        <p:txBody>
          <a:bodyPr/>
          <a:lstStyle/>
          <a:p>
            <a:fld id="{718C37A6-FEC5-4926-AFF3-8E8A28359705}" type="datetimeFigureOut">
              <a:rPr lang="en-CA" smtClean="0"/>
              <a:t>2023-02-06</a:t>
            </a:fld>
            <a:endParaRPr lang="en-CA"/>
          </a:p>
        </p:txBody>
      </p:sp>
      <p:sp>
        <p:nvSpPr>
          <p:cNvPr id="5" name="Footer Placeholder 4">
            <a:extLst>
              <a:ext uri="{FF2B5EF4-FFF2-40B4-BE49-F238E27FC236}">
                <a16:creationId xmlns:a16="http://schemas.microsoft.com/office/drawing/2014/main" id="{D401C36A-3A36-44D3-BE4D-D8480135BF7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3BDF5E3-006B-48A5-86B3-C67735B98262}"/>
              </a:ext>
            </a:extLst>
          </p:cNvPr>
          <p:cNvSpPr>
            <a:spLocks noGrp="1"/>
          </p:cNvSpPr>
          <p:nvPr>
            <p:ph type="sldNum" sz="quarter" idx="12"/>
          </p:nvPr>
        </p:nvSpPr>
        <p:spPr/>
        <p:txBody>
          <a:bodyPr/>
          <a:lstStyle/>
          <a:p>
            <a:fld id="{401363D2-797B-46D5-B144-0BB0CCB108A7}" type="slidenum">
              <a:rPr lang="en-CA" smtClean="0"/>
              <a:t>‹#›</a:t>
            </a:fld>
            <a:endParaRPr lang="en-CA"/>
          </a:p>
        </p:txBody>
      </p:sp>
    </p:spTree>
    <p:extLst>
      <p:ext uri="{BB962C8B-B14F-4D97-AF65-F5344CB8AC3E}">
        <p14:creationId xmlns:p14="http://schemas.microsoft.com/office/powerpoint/2010/main" val="1256271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BF2630-51A5-44F9-B05C-650D7094D6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6D7E5F9-E74C-4B65-BE8C-D78DCEBA53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D27721E-66A5-48B1-A20F-F322374E11F5}"/>
              </a:ext>
            </a:extLst>
          </p:cNvPr>
          <p:cNvSpPr>
            <a:spLocks noGrp="1"/>
          </p:cNvSpPr>
          <p:nvPr>
            <p:ph type="dt" sz="half" idx="10"/>
          </p:nvPr>
        </p:nvSpPr>
        <p:spPr/>
        <p:txBody>
          <a:bodyPr/>
          <a:lstStyle/>
          <a:p>
            <a:fld id="{718C37A6-FEC5-4926-AFF3-8E8A28359705}" type="datetimeFigureOut">
              <a:rPr lang="en-CA" smtClean="0"/>
              <a:t>2023-02-06</a:t>
            </a:fld>
            <a:endParaRPr lang="en-CA"/>
          </a:p>
        </p:txBody>
      </p:sp>
      <p:sp>
        <p:nvSpPr>
          <p:cNvPr id="5" name="Footer Placeholder 4">
            <a:extLst>
              <a:ext uri="{FF2B5EF4-FFF2-40B4-BE49-F238E27FC236}">
                <a16:creationId xmlns:a16="http://schemas.microsoft.com/office/drawing/2014/main" id="{7EC5C57C-B00E-4F9B-A76D-607B8B194CE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AC35EC9-A981-49F3-B16F-412DF6BD2FF5}"/>
              </a:ext>
            </a:extLst>
          </p:cNvPr>
          <p:cNvSpPr>
            <a:spLocks noGrp="1"/>
          </p:cNvSpPr>
          <p:nvPr>
            <p:ph type="sldNum" sz="quarter" idx="12"/>
          </p:nvPr>
        </p:nvSpPr>
        <p:spPr/>
        <p:txBody>
          <a:bodyPr/>
          <a:lstStyle/>
          <a:p>
            <a:fld id="{401363D2-797B-46D5-B144-0BB0CCB108A7}" type="slidenum">
              <a:rPr lang="en-CA" smtClean="0"/>
              <a:t>‹#›</a:t>
            </a:fld>
            <a:endParaRPr lang="en-CA"/>
          </a:p>
        </p:txBody>
      </p:sp>
    </p:spTree>
    <p:extLst>
      <p:ext uri="{BB962C8B-B14F-4D97-AF65-F5344CB8AC3E}">
        <p14:creationId xmlns:p14="http://schemas.microsoft.com/office/powerpoint/2010/main" val="66622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153EF-D52D-45E1-9148-199FA9C221E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3736BF9-C4E5-4F3E-8C81-A320E8BD4A4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658E415-0C44-43D3-B9D0-CA832E0FEC79}"/>
              </a:ext>
            </a:extLst>
          </p:cNvPr>
          <p:cNvSpPr>
            <a:spLocks noGrp="1"/>
          </p:cNvSpPr>
          <p:nvPr>
            <p:ph type="dt" sz="half" idx="10"/>
          </p:nvPr>
        </p:nvSpPr>
        <p:spPr/>
        <p:txBody>
          <a:bodyPr/>
          <a:lstStyle/>
          <a:p>
            <a:fld id="{718C37A6-FEC5-4926-AFF3-8E8A28359705}" type="datetimeFigureOut">
              <a:rPr lang="en-CA" smtClean="0"/>
              <a:t>2023-02-06</a:t>
            </a:fld>
            <a:endParaRPr lang="en-CA"/>
          </a:p>
        </p:txBody>
      </p:sp>
      <p:sp>
        <p:nvSpPr>
          <p:cNvPr id="5" name="Footer Placeholder 4">
            <a:extLst>
              <a:ext uri="{FF2B5EF4-FFF2-40B4-BE49-F238E27FC236}">
                <a16:creationId xmlns:a16="http://schemas.microsoft.com/office/drawing/2014/main" id="{FD7C77E5-299B-418C-9E4D-4BABA40A416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FA5649B-8C38-409B-960A-8A3263BDF4FE}"/>
              </a:ext>
            </a:extLst>
          </p:cNvPr>
          <p:cNvSpPr>
            <a:spLocks noGrp="1"/>
          </p:cNvSpPr>
          <p:nvPr>
            <p:ph type="sldNum" sz="quarter" idx="12"/>
          </p:nvPr>
        </p:nvSpPr>
        <p:spPr/>
        <p:txBody>
          <a:bodyPr/>
          <a:lstStyle/>
          <a:p>
            <a:fld id="{401363D2-797B-46D5-B144-0BB0CCB108A7}" type="slidenum">
              <a:rPr lang="en-CA" smtClean="0"/>
              <a:t>‹#›</a:t>
            </a:fld>
            <a:endParaRPr lang="en-CA"/>
          </a:p>
        </p:txBody>
      </p:sp>
    </p:spTree>
    <p:extLst>
      <p:ext uri="{BB962C8B-B14F-4D97-AF65-F5344CB8AC3E}">
        <p14:creationId xmlns:p14="http://schemas.microsoft.com/office/powerpoint/2010/main" val="3166967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E4AC0-F973-4C4F-BD5F-FED48AF0D0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67F06792-775B-4DB5-95E4-B713B2AD45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3FEFFB5-BA9B-4ED0-A939-25A4F7D0E81A}"/>
              </a:ext>
            </a:extLst>
          </p:cNvPr>
          <p:cNvSpPr>
            <a:spLocks noGrp="1"/>
          </p:cNvSpPr>
          <p:nvPr>
            <p:ph type="dt" sz="half" idx="10"/>
          </p:nvPr>
        </p:nvSpPr>
        <p:spPr/>
        <p:txBody>
          <a:bodyPr/>
          <a:lstStyle/>
          <a:p>
            <a:fld id="{718C37A6-FEC5-4926-AFF3-8E8A28359705}" type="datetimeFigureOut">
              <a:rPr lang="en-CA" smtClean="0"/>
              <a:t>2023-02-06</a:t>
            </a:fld>
            <a:endParaRPr lang="en-CA"/>
          </a:p>
        </p:txBody>
      </p:sp>
      <p:sp>
        <p:nvSpPr>
          <p:cNvPr id="5" name="Footer Placeholder 4">
            <a:extLst>
              <a:ext uri="{FF2B5EF4-FFF2-40B4-BE49-F238E27FC236}">
                <a16:creationId xmlns:a16="http://schemas.microsoft.com/office/drawing/2014/main" id="{4CC97AD0-296B-4A08-9563-CB02ADF1CBE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851B491-C977-4DBF-B885-B673ADB6CB40}"/>
              </a:ext>
            </a:extLst>
          </p:cNvPr>
          <p:cNvSpPr>
            <a:spLocks noGrp="1"/>
          </p:cNvSpPr>
          <p:nvPr>
            <p:ph type="sldNum" sz="quarter" idx="12"/>
          </p:nvPr>
        </p:nvSpPr>
        <p:spPr/>
        <p:txBody>
          <a:bodyPr/>
          <a:lstStyle/>
          <a:p>
            <a:fld id="{401363D2-797B-46D5-B144-0BB0CCB108A7}" type="slidenum">
              <a:rPr lang="en-CA" smtClean="0"/>
              <a:t>‹#›</a:t>
            </a:fld>
            <a:endParaRPr lang="en-CA"/>
          </a:p>
        </p:txBody>
      </p:sp>
    </p:spTree>
    <p:extLst>
      <p:ext uri="{BB962C8B-B14F-4D97-AF65-F5344CB8AC3E}">
        <p14:creationId xmlns:p14="http://schemas.microsoft.com/office/powerpoint/2010/main" val="3856699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13DC4-7559-4848-913F-4ED8F478E8B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646E5BF-38F6-431D-90D9-4EF06E30BC3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9222A28-6457-450E-927C-A184866A0A6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F52BFC6-0875-4B69-B52B-426EC4FF40B3}"/>
              </a:ext>
            </a:extLst>
          </p:cNvPr>
          <p:cNvSpPr>
            <a:spLocks noGrp="1"/>
          </p:cNvSpPr>
          <p:nvPr>
            <p:ph type="dt" sz="half" idx="10"/>
          </p:nvPr>
        </p:nvSpPr>
        <p:spPr/>
        <p:txBody>
          <a:bodyPr/>
          <a:lstStyle/>
          <a:p>
            <a:fld id="{718C37A6-FEC5-4926-AFF3-8E8A28359705}" type="datetimeFigureOut">
              <a:rPr lang="en-CA" smtClean="0"/>
              <a:t>2023-02-06</a:t>
            </a:fld>
            <a:endParaRPr lang="en-CA"/>
          </a:p>
        </p:txBody>
      </p:sp>
      <p:sp>
        <p:nvSpPr>
          <p:cNvPr id="6" name="Footer Placeholder 5">
            <a:extLst>
              <a:ext uri="{FF2B5EF4-FFF2-40B4-BE49-F238E27FC236}">
                <a16:creationId xmlns:a16="http://schemas.microsoft.com/office/drawing/2014/main" id="{CAAE38D8-EEE6-4DC5-93E5-B31A28298CC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5086765-8472-4543-9219-D8ACFF429CB8}"/>
              </a:ext>
            </a:extLst>
          </p:cNvPr>
          <p:cNvSpPr>
            <a:spLocks noGrp="1"/>
          </p:cNvSpPr>
          <p:nvPr>
            <p:ph type="sldNum" sz="quarter" idx="12"/>
          </p:nvPr>
        </p:nvSpPr>
        <p:spPr/>
        <p:txBody>
          <a:bodyPr/>
          <a:lstStyle/>
          <a:p>
            <a:fld id="{401363D2-797B-46D5-B144-0BB0CCB108A7}" type="slidenum">
              <a:rPr lang="en-CA" smtClean="0"/>
              <a:t>‹#›</a:t>
            </a:fld>
            <a:endParaRPr lang="en-CA"/>
          </a:p>
        </p:txBody>
      </p:sp>
    </p:spTree>
    <p:extLst>
      <p:ext uri="{BB962C8B-B14F-4D97-AF65-F5344CB8AC3E}">
        <p14:creationId xmlns:p14="http://schemas.microsoft.com/office/powerpoint/2010/main" val="228165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50019-2670-4018-9BE0-D54AADEF1666}"/>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6933EAE-504E-4D73-8C65-E0F2FAE3A4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19683F0-FD2C-4905-B9EB-9A5A829CB4F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FC44BF29-DFA7-491A-BBE5-1B0E690A0B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3A4EF8-3B12-40DF-8ED3-66EF44534B7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A9A68D5C-B896-4B56-8E45-E3BD057EA65A}"/>
              </a:ext>
            </a:extLst>
          </p:cNvPr>
          <p:cNvSpPr>
            <a:spLocks noGrp="1"/>
          </p:cNvSpPr>
          <p:nvPr>
            <p:ph type="dt" sz="half" idx="10"/>
          </p:nvPr>
        </p:nvSpPr>
        <p:spPr/>
        <p:txBody>
          <a:bodyPr/>
          <a:lstStyle/>
          <a:p>
            <a:fld id="{718C37A6-FEC5-4926-AFF3-8E8A28359705}" type="datetimeFigureOut">
              <a:rPr lang="en-CA" smtClean="0"/>
              <a:t>2023-02-06</a:t>
            </a:fld>
            <a:endParaRPr lang="en-CA"/>
          </a:p>
        </p:txBody>
      </p:sp>
      <p:sp>
        <p:nvSpPr>
          <p:cNvPr id="8" name="Footer Placeholder 7">
            <a:extLst>
              <a:ext uri="{FF2B5EF4-FFF2-40B4-BE49-F238E27FC236}">
                <a16:creationId xmlns:a16="http://schemas.microsoft.com/office/drawing/2014/main" id="{656D02D7-2387-4BDC-99EB-FCA6BED701CC}"/>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3EEF3D85-44E5-43B8-ACAC-38422AAE8E62}"/>
              </a:ext>
            </a:extLst>
          </p:cNvPr>
          <p:cNvSpPr>
            <a:spLocks noGrp="1"/>
          </p:cNvSpPr>
          <p:nvPr>
            <p:ph type="sldNum" sz="quarter" idx="12"/>
          </p:nvPr>
        </p:nvSpPr>
        <p:spPr/>
        <p:txBody>
          <a:bodyPr/>
          <a:lstStyle/>
          <a:p>
            <a:fld id="{401363D2-797B-46D5-B144-0BB0CCB108A7}" type="slidenum">
              <a:rPr lang="en-CA" smtClean="0"/>
              <a:t>‹#›</a:t>
            </a:fld>
            <a:endParaRPr lang="en-CA"/>
          </a:p>
        </p:txBody>
      </p:sp>
    </p:spTree>
    <p:extLst>
      <p:ext uri="{BB962C8B-B14F-4D97-AF65-F5344CB8AC3E}">
        <p14:creationId xmlns:p14="http://schemas.microsoft.com/office/powerpoint/2010/main" val="817632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69FDB-A558-4A6A-AF8C-C97CA3CA4E17}"/>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A22486DF-1CAB-437C-8019-F529F11A6E9B}"/>
              </a:ext>
            </a:extLst>
          </p:cNvPr>
          <p:cNvSpPr>
            <a:spLocks noGrp="1"/>
          </p:cNvSpPr>
          <p:nvPr>
            <p:ph type="dt" sz="half" idx="10"/>
          </p:nvPr>
        </p:nvSpPr>
        <p:spPr/>
        <p:txBody>
          <a:bodyPr/>
          <a:lstStyle/>
          <a:p>
            <a:fld id="{718C37A6-FEC5-4926-AFF3-8E8A28359705}" type="datetimeFigureOut">
              <a:rPr lang="en-CA" smtClean="0"/>
              <a:t>2023-02-06</a:t>
            </a:fld>
            <a:endParaRPr lang="en-CA"/>
          </a:p>
        </p:txBody>
      </p:sp>
      <p:sp>
        <p:nvSpPr>
          <p:cNvPr id="4" name="Footer Placeholder 3">
            <a:extLst>
              <a:ext uri="{FF2B5EF4-FFF2-40B4-BE49-F238E27FC236}">
                <a16:creationId xmlns:a16="http://schemas.microsoft.com/office/drawing/2014/main" id="{04D3F243-DB60-4633-BB64-592675B49CA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F1BA5B60-EAEC-477A-AD96-63783498FC76}"/>
              </a:ext>
            </a:extLst>
          </p:cNvPr>
          <p:cNvSpPr>
            <a:spLocks noGrp="1"/>
          </p:cNvSpPr>
          <p:nvPr>
            <p:ph type="sldNum" sz="quarter" idx="12"/>
          </p:nvPr>
        </p:nvSpPr>
        <p:spPr/>
        <p:txBody>
          <a:bodyPr/>
          <a:lstStyle/>
          <a:p>
            <a:fld id="{401363D2-797B-46D5-B144-0BB0CCB108A7}" type="slidenum">
              <a:rPr lang="en-CA" smtClean="0"/>
              <a:t>‹#›</a:t>
            </a:fld>
            <a:endParaRPr lang="en-CA"/>
          </a:p>
        </p:txBody>
      </p:sp>
    </p:spTree>
    <p:extLst>
      <p:ext uri="{BB962C8B-B14F-4D97-AF65-F5344CB8AC3E}">
        <p14:creationId xmlns:p14="http://schemas.microsoft.com/office/powerpoint/2010/main" val="2121944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EB0B84-3C08-4A23-8E26-6A01DC498DAD}"/>
              </a:ext>
            </a:extLst>
          </p:cNvPr>
          <p:cNvSpPr>
            <a:spLocks noGrp="1"/>
          </p:cNvSpPr>
          <p:nvPr>
            <p:ph type="dt" sz="half" idx="10"/>
          </p:nvPr>
        </p:nvSpPr>
        <p:spPr/>
        <p:txBody>
          <a:bodyPr/>
          <a:lstStyle/>
          <a:p>
            <a:fld id="{718C37A6-FEC5-4926-AFF3-8E8A28359705}" type="datetimeFigureOut">
              <a:rPr lang="en-CA" smtClean="0"/>
              <a:t>2023-02-06</a:t>
            </a:fld>
            <a:endParaRPr lang="en-CA"/>
          </a:p>
        </p:txBody>
      </p:sp>
      <p:sp>
        <p:nvSpPr>
          <p:cNvPr id="3" name="Footer Placeholder 2">
            <a:extLst>
              <a:ext uri="{FF2B5EF4-FFF2-40B4-BE49-F238E27FC236}">
                <a16:creationId xmlns:a16="http://schemas.microsoft.com/office/drawing/2014/main" id="{50B4E812-CC64-4686-AD2F-B0D1E53BA2BC}"/>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1014DDC-0584-40B6-8FE8-B76C6471A2D8}"/>
              </a:ext>
            </a:extLst>
          </p:cNvPr>
          <p:cNvSpPr>
            <a:spLocks noGrp="1"/>
          </p:cNvSpPr>
          <p:nvPr>
            <p:ph type="sldNum" sz="quarter" idx="12"/>
          </p:nvPr>
        </p:nvSpPr>
        <p:spPr/>
        <p:txBody>
          <a:bodyPr/>
          <a:lstStyle/>
          <a:p>
            <a:fld id="{401363D2-797B-46D5-B144-0BB0CCB108A7}" type="slidenum">
              <a:rPr lang="en-CA" smtClean="0"/>
              <a:t>‹#›</a:t>
            </a:fld>
            <a:endParaRPr lang="en-CA"/>
          </a:p>
        </p:txBody>
      </p:sp>
    </p:spTree>
    <p:extLst>
      <p:ext uri="{BB962C8B-B14F-4D97-AF65-F5344CB8AC3E}">
        <p14:creationId xmlns:p14="http://schemas.microsoft.com/office/powerpoint/2010/main" val="38726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D0688-618D-4A07-AF3A-6BD8AB17A8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52A1FED-B414-407F-AB91-2F1215D865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8451BF6A-8DEE-4681-B643-83CF5C1DE4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30BF91-C4B3-4C88-9194-6E867C163E5D}"/>
              </a:ext>
            </a:extLst>
          </p:cNvPr>
          <p:cNvSpPr>
            <a:spLocks noGrp="1"/>
          </p:cNvSpPr>
          <p:nvPr>
            <p:ph type="dt" sz="half" idx="10"/>
          </p:nvPr>
        </p:nvSpPr>
        <p:spPr/>
        <p:txBody>
          <a:bodyPr/>
          <a:lstStyle/>
          <a:p>
            <a:fld id="{718C37A6-FEC5-4926-AFF3-8E8A28359705}" type="datetimeFigureOut">
              <a:rPr lang="en-CA" smtClean="0"/>
              <a:t>2023-02-06</a:t>
            </a:fld>
            <a:endParaRPr lang="en-CA"/>
          </a:p>
        </p:txBody>
      </p:sp>
      <p:sp>
        <p:nvSpPr>
          <p:cNvPr id="6" name="Footer Placeholder 5">
            <a:extLst>
              <a:ext uri="{FF2B5EF4-FFF2-40B4-BE49-F238E27FC236}">
                <a16:creationId xmlns:a16="http://schemas.microsoft.com/office/drawing/2014/main" id="{22D0BF00-FE14-400B-B1ED-54CA1113FB0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B1D9B0F-4E32-4974-B9D2-DA8C0C070888}"/>
              </a:ext>
            </a:extLst>
          </p:cNvPr>
          <p:cNvSpPr>
            <a:spLocks noGrp="1"/>
          </p:cNvSpPr>
          <p:nvPr>
            <p:ph type="sldNum" sz="quarter" idx="12"/>
          </p:nvPr>
        </p:nvSpPr>
        <p:spPr/>
        <p:txBody>
          <a:bodyPr/>
          <a:lstStyle/>
          <a:p>
            <a:fld id="{401363D2-797B-46D5-B144-0BB0CCB108A7}" type="slidenum">
              <a:rPr lang="en-CA" smtClean="0"/>
              <a:t>‹#›</a:t>
            </a:fld>
            <a:endParaRPr lang="en-CA"/>
          </a:p>
        </p:txBody>
      </p:sp>
    </p:spTree>
    <p:extLst>
      <p:ext uri="{BB962C8B-B14F-4D97-AF65-F5344CB8AC3E}">
        <p14:creationId xmlns:p14="http://schemas.microsoft.com/office/powerpoint/2010/main" val="1309161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FBAB9-347C-4988-9387-07895F7B30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3BD1CAFF-617C-42CF-80B8-FC4E7A35E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64ED7F9A-DCB9-4AD6-86EB-1827B77ECA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067232F-F497-46AA-B111-184E54BD2E15}"/>
              </a:ext>
            </a:extLst>
          </p:cNvPr>
          <p:cNvSpPr>
            <a:spLocks noGrp="1"/>
          </p:cNvSpPr>
          <p:nvPr>
            <p:ph type="dt" sz="half" idx="10"/>
          </p:nvPr>
        </p:nvSpPr>
        <p:spPr/>
        <p:txBody>
          <a:bodyPr/>
          <a:lstStyle/>
          <a:p>
            <a:fld id="{718C37A6-FEC5-4926-AFF3-8E8A28359705}" type="datetimeFigureOut">
              <a:rPr lang="en-CA" smtClean="0"/>
              <a:t>2023-02-06</a:t>
            </a:fld>
            <a:endParaRPr lang="en-CA"/>
          </a:p>
        </p:txBody>
      </p:sp>
      <p:sp>
        <p:nvSpPr>
          <p:cNvPr id="6" name="Footer Placeholder 5">
            <a:extLst>
              <a:ext uri="{FF2B5EF4-FFF2-40B4-BE49-F238E27FC236}">
                <a16:creationId xmlns:a16="http://schemas.microsoft.com/office/drawing/2014/main" id="{443B14A8-C4A1-4B1B-BA02-DD9EEA2D395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9E66BDB-AB4D-4011-8F01-2DF64EDA1711}"/>
              </a:ext>
            </a:extLst>
          </p:cNvPr>
          <p:cNvSpPr>
            <a:spLocks noGrp="1"/>
          </p:cNvSpPr>
          <p:nvPr>
            <p:ph type="sldNum" sz="quarter" idx="12"/>
          </p:nvPr>
        </p:nvSpPr>
        <p:spPr/>
        <p:txBody>
          <a:bodyPr/>
          <a:lstStyle/>
          <a:p>
            <a:fld id="{401363D2-797B-46D5-B144-0BB0CCB108A7}" type="slidenum">
              <a:rPr lang="en-CA" smtClean="0"/>
              <a:t>‹#›</a:t>
            </a:fld>
            <a:endParaRPr lang="en-CA"/>
          </a:p>
        </p:txBody>
      </p:sp>
    </p:spTree>
    <p:extLst>
      <p:ext uri="{BB962C8B-B14F-4D97-AF65-F5344CB8AC3E}">
        <p14:creationId xmlns:p14="http://schemas.microsoft.com/office/powerpoint/2010/main" val="2810655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46707D-6A6E-4EFD-BCBE-5F73C93DEA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A0AB8FE-F01C-4659-B593-7CA56ED2C5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CAAE6A0-ABE8-4C3B-9B03-C6C92500F9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8C37A6-FEC5-4926-AFF3-8E8A28359705}" type="datetimeFigureOut">
              <a:rPr lang="en-CA" smtClean="0"/>
              <a:t>2023-02-06</a:t>
            </a:fld>
            <a:endParaRPr lang="en-CA"/>
          </a:p>
        </p:txBody>
      </p:sp>
      <p:sp>
        <p:nvSpPr>
          <p:cNvPr id="5" name="Footer Placeholder 4">
            <a:extLst>
              <a:ext uri="{FF2B5EF4-FFF2-40B4-BE49-F238E27FC236}">
                <a16:creationId xmlns:a16="http://schemas.microsoft.com/office/drawing/2014/main" id="{004DC2EB-618A-4DFF-ABCF-07AD83A6F1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B07E399A-A12F-4854-AE7B-5AF4E30EF4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363D2-797B-46D5-B144-0BB0CCB108A7}" type="slidenum">
              <a:rPr lang="en-CA" smtClean="0"/>
              <a:t>‹#›</a:t>
            </a:fld>
            <a:endParaRPr lang="en-CA"/>
          </a:p>
        </p:txBody>
      </p:sp>
    </p:spTree>
    <p:extLst>
      <p:ext uri="{BB962C8B-B14F-4D97-AF65-F5344CB8AC3E}">
        <p14:creationId xmlns:p14="http://schemas.microsoft.com/office/powerpoint/2010/main" val="2803268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cBxN9E5f7pc"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top30under30.acgc.c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619A2C-FE61-473E-B9FD-1D5C20EF8295}"/>
              </a:ext>
            </a:extLst>
          </p:cNvPr>
          <p:cNvPicPr>
            <a:picLocks noChangeAspect="1"/>
          </p:cNvPicPr>
          <p:nvPr/>
        </p:nvPicPr>
        <p:blipFill>
          <a:blip r:embed="rId2"/>
          <a:stretch>
            <a:fillRect/>
          </a:stretch>
        </p:blipFill>
        <p:spPr>
          <a:xfrm>
            <a:off x="17318" y="0"/>
            <a:ext cx="12174682" cy="6867769"/>
          </a:xfrm>
          <a:prstGeom prst="rect">
            <a:avLst/>
          </a:prstGeom>
        </p:spPr>
      </p:pic>
    </p:spTree>
    <p:extLst>
      <p:ext uri="{BB962C8B-B14F-4D97-AF65-F5344CB8AC3E}">
        <p14:creationId xmlns:p14="http://schemas.microsoft.com/office/powerpoint/2010/main" val="1044706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2B2888-1737-4148-AD89-4729FC1B31AD}"/>
              </a:ext>
            </a:extLst>
          </p:cNvPr>
          <p:cNvPicPr>
            <a:picLocks noChangeAspect="1"/>
          </p:cNvPicPr>
          <p:nvPr/>
        </p:nvPicPr>
        <p:blipFill>
          <a:blip r:embed="rId3"/>
          <a:stretch>
            <a:fillRect/>
          </a:stretch>
        </p:blipFill>
        <p:spPr>
          <a:xfrm>
            <a:off x="0" y="22860"/>
            <a:ext cx="12192000" cy="6851702"/>
          </a:xfrm>
          <a:prstGeom prst="rect">
            <a:avLst/>
          </a:prstGeom>
        </p:spPr>
      </p:pic>
    </p:spTree>
    <p:extLst>
      <p:ext uri="{BB962C8B-B14F-4D97-AF65-F5344CB8AC3E}">
        <p14:creationId xmlns:p14="http://schemas.microsoft.com/office/powerpoint/2010/main" val="1830387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1886D9-7017-4D63-8A01-961EEDC96CC5}"/>
              </a:ext>
            </a:extLst>
          </p:cNvPr>
          <p:cNvPicPr>
            <a:picLocks noChangeAspect="1"/>
          </p:cNvPicPr>
          <p:nvPr/>
        </p:nvPicPr>
        <p:blipFill>
          <a:blip r:embed="rId3"/>
          <a:stretch>
            <a:fillRect/>
          </a:stretch>
        </p:blipFill>
        <p:spPr>
          <a:xfrm>
            <a:off x="0" y="0"/>
            <a:ext cx="12295703" cy="6858000"/>
          </a:xfrm>
          <a:prstGeom prst="rect">
            <a:avLst/>
          </a:prstGeom>
        </p:spPr>
      </p:pic>
    </p:spTree>
    <p:extLst>
      <p:ext uri="{BB962C8B-B14F-4D97-AF65-F5344CB8AC3E}">
        <p14:creationId xmlns:p14="http://schemas.microsoft.com/office/powerpoint/2010/main" val="1489228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7C6F61-D68C-4BB3-8E46-C551AC14DB73}"/>
              </a:ext>
            </a:extLst>
          </p:cNvPr>
          <p:cNvPicPr>
            <a:picLocks noChangeAspect="1"/>
          </p:cNvPicPr>
          <p:nvPr/>
        </p:nvPicPr>
        <p:blipFill>
          <a:blip r:embed="rId3"/>
          <a:stretch>
            <a:fillRect/>
          </a:stretch>
        </p:blipFill>
        <p:spPr>
          <a:xfrm>
            <a:off x="0" y="0"/>
            <a:ext cx="12192000" cy="6865594"/>
          </a:xfrm>
          <a:prstGeom prst="rect">
            <a:avLst/>
          </a:prstGeom>
        </p:spPr>
      </p:pic>
    </p:spTree>
    <p:extLst>
      <p:ext uri="{BB962C8B-B14F-4D97-AF65-F5344CB8AC3E}">
        <p14:creationId xmlns:p14="http://schemas.microsoft.com/office/powerpoint/2010/main" val="4129665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92A982-B743-4AF8-B098-B68120D7658A}"/>
              </a:ext>
            </a:extLst>
          </p:cNvPr>
          <p:cNvPicPr>
            <a:picLocks noChangeAspect="1"/>
          </p:cNvPicPr>
          <p:nvPr/>
        </p:nvPicPr>
        <p:blipFill>
          <a:blip r:embed="rId3"/>
          <a:stretch>
            <a:fillRect/>
          </a:stretch>
        </p:blipFill>
        <p:spPr>
          <a:xfrm>
            <a:off x="0" y="0"/>
            <a:ext cx="12192000" cy="6859565"/>
          </a:xfrm>
          <a:prstGeom prst="rect">
            <a:avLst/>
          </a:prstGeom>
        </p:spPr>
      </p:pic>
    </p:spTree>
    <p:extLst>
      <p:ext uri="{BB962C8B-B14F-4D97-AF65-F5344CB8AC3E}">
        <p14:creationId xmlns:p14="http://schemas.microsoft.com/office/powerpoint/2010/main" val="510731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5F7F1F-2FB8-4D56-90D5-BF2415D88134}"/>
              </a:ext>
            </a:extLst>
          </p:cNvPr>
          <p:cNvPicPr>
            <a:picLocks noChangeAspect="1"/>
          </p:cNvPicPr>
          <p:nvPr/>
        </p:nvPicPr>
        <p:blipFill>
          <a:blip r:embed="rId2"/>
          <a:stretch>
            <a:fillRect/>
          </a:stretch>
        </p:blipFill>
        <p:spPr>
          <a:xfrm>
            <a:off x="0" y="-1"/>
            <a:ext cx="12192000" cy="6875939"/>
          </a:xfrm>
          <a:prstGeom prst="rect">
            <a:avLst/>
          </a:prstGeom>
        </p:spPr>
      </p:pic>
    </p:spTree>
    <p:extLst>
      <p:ext uri="{BB962C8B-B14F-4D97-AF65-F5344CB8AC3E}">
        <p14:creationId xmlns:p14="http://schemas.microsoft.com/office/powerpoint/2010/main" val="3294251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26D15A-D76E-4174-8626-2A7BC6A00DB2}"/>
              </a:ext>
            </a:extLst>
          </p:cNvPr>
          <p:cNvPicPr>
            <a:picLocks noChangeAspect="1"/>
          </p:cNvPicPr>
          <p:nvPr/>
        </p:nvPicPr>
        <p:blipFill>
          <a:blip r:embed="rId2"/>
          <a:stretch>
            <a:fillRect/>
          </a:stretch>
        </p:blipFill>
        <p:spPr>
          <a:xfrm>
            <a:off x="0" y="-4308"/>
            <a:ext cx="12192000" cy="6866615"/>
          </a:xfrm>
          <a:prstGeom prst="rect">
            <a:avLst/>
          </a:prstGeom>
        </p:spPr>
      </p:pic>
    </p:spTree>
    <p:extLst>
      <p:ext uri="{BB962C8B-B14F-4D97-AF65-F5344CB8AC3E}">
        <p14:creationId xmlns:p14="http://schemas.microsoft.com/office/powerpoint/2010/main" val="2903366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4B318A-E5D7-434C-A40D-DF2DD8EB83A7}"/>
              </a:ext>
            </a:extLst>
          </p:cNvPr>
          <p:cNvPicPr>
            <a:picLocks noChangeAspect="1"/>
          </p:cNvPicPr>
          <p:nvPr/>
        </p:nvPicPr>
        <p:blipFill>
          <a:blip r:embed="rId2"/>
          <a:stretch>
            <a:fillRect/>
          </a:stretch>
        </p:blipFill>
        <p:spPr>
          <a:xfrm>
            <a:off x="0" y="1958"/>
            <a:ext cx="12192000" cy="6854084"/>
          </a:xfrm>
          <a:prstGeom prst="rect">
            <a:avLst/>
          </a:prstGeom>
        </p:spPr>
      </p:pic>
    </p:spTree>
    <p:extLst>
      <p:ext uri="{BB962C8B-B14F-4D97-AF65-F5344CB8AC3E}">
        <p14:creationId xmlns:p14="http://schemas.microsoft.com/office/powerpoint/2010/main" val="3411382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extLst>
              <a:ext uri="{FF2B5EF4-FFF2-40B4-BE49-F238E27FC236}">
                <a16:creationId xmlns:a16="http://schemas.microsoft.com/office/drawing/2014/main" id="{A35695D1-C836-4591-95A1-E5FAD340ECCC}"/>
              </a:ext>
            </a:extLst>
          </p:cNvPr>
          <p:cNvPicPr>
            <a:picLocks noChangeAspect="1"/>
          </p:cNvPicPr>
          <p:nvPr/>
        </p:nvPicPr>
        <p:blipFill>
          <a:blip r:embed="rId4"/>
          <a:stretch>
            <a:fillRect/>
          </a:stretch>
        </p:blipFill>
        <p:spPr>
          <a:xfrm>
            <a:off x="0" y="-37476"/>
            <a:ext cx="12192000" cy="6932951"/>
          </a:xfrm>
          <a:prstGeom prst="rect">
            <a:avLst/>
          </a:prstGeom>
        </p:spPr>
      </p:pic>
    </p:spTree>
    <p:extLst>
      <p:ext uri="{BB962C8B-B14F-4D97-AF65-F5344CB8AC3E}">
        <p14:creationId xmlns:p14="http://schemas.microsoft.com/office/powerpoint/2010/main" val="3309858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CEDB40-2B09-4097-B02D-CB8055E3890A}"/>
              </a:ext>
            </a:extLst>
          </p:cNvPr>
          <p:cNvPicPr>
            <a:picLocks noChangeAspect="1"/>
          </p:cNvPicPr>
          <p:nvPr/>
        </p:nvPicPr>
        <p:blipFill>
          <a:blip r:embed="rId3"/>
          <a:stretch>
            <a:fillRect/>
          </a:stretch>
        </p:blipFill>
        <p:spPr>
          <a:xfrm>
            <a:off x="0" y="-16022"/>
            <a:ext cx="12192000" cy="6890044"/>
          </a:xfrm>
          <a:prstGeom prst="rect">
            <a:avLst/>
          </a:prstGeom>
        </p:spPr>
      </p:pic>
    </p:spTree>
    <p:extLst>
      <p:ext uri="{BB962C8B-B14F-4D97-AF65-F5344CB8AC3E}">
        <p14:creationId xmlns:p14="http://schemas.microsoft.com/office/powerpoint/2010/main" val="750969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0B578B-D4A5-4FC0-AEC9-4A4822DD1FE9}"/>
              </a:ext>
            </a:extLst>
          </p:cNvPr>
          <p:cNvPicPr>
            <a:picLocks noChangeAspect="1"/>
          </p:cNvPicPr>
          <p:nvPr/>
        </p:nvPicPr>
        <p:blipFill>
          <a:blip r:embed="rId3"/>
          <a:stretch>
            <a:fillRect/>
          </a:stretch>
        </p:blipFill>
        <p:spPr>
          <a:xfrm>
            <a:off x="1" y="-29367"/>
            <a:ext cx="12192000" cy="6916736"/>
          </a:xfrm>
          <a:prstGeom prst="rect">
            <a:avLst/>
          </a:prstGeom>
        </p:spPr>
      </p:pic>
    </p:spTree>
    <p:extLst>
      <p:ext uri="{BB962C8B-B14F-4D97-AF65-F5344CB8AC3E}">
        <p14:creationId xmlns:p14="http://schemas.microsoft.com/office/powerpoint/2010/main" val="4211256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ction="ppaction://hlinkfile"/>
            <a:extLst>
              <a:ext uri="{FF2B5EF4-FFF2-40B4-BE49-F238E27FC236}">
                <a16:creationId xmlns:a16="http://schemas.microsoft.com/office/drawing/2014/main" id="{F92B982B-DC5E-405F-AB66-5914AA70377E}"/>
              </a:ext>
            </a:extLst>
          </p:cNvPr>
          <p:cNvPicPr>
            <a:picLocks noChangeAspect="1"/>
          </p:cNvPicPr>
          <p:nvPr/>
        </p:nvPicPr>
        <p:blipFill>
          <a:blip r:embed="rId4"/>
          <a:stretch>
            <a:fillRect/>
          </a:stretch>
        </p:blipFill>
        <p:spPr>
          <a:xfrm>
            <a:off x="0" y="1555"/>
            <a:ext cx="12192000" cy="6854890"/>
          </a:xfrm>
          <a:prstGeom prst="rect">
            <a:avLst/>
          </a:prstGeom>
        </p:spPr>
      </p:pic>
    </p:spTree>
    <p:extLst>
      <p:ext uri="{BB962C8B-B14F-4D97-AF65-F5344CB8AC3E}">
        <p14:creationId xmlns:p14="http://schemas.microsoft.com/office/powerpoint/2010/main" val="2063342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F46427-CD74-49FD-85EE-490DE08E4385}"/>
              </a:ext>
            </a:extLst>
          </p:cNvPr>
          <p:cNvPicPr>
            <a:picLocks noChangeAspect="1"/>
          </p:cNvPicPr>
          <p:nvPr/>
        </p:nvPicPr>
        <p:blipFill>
          <a:blip r:embed="rId3"/>
          <a:stretch>
            <a:fillRect/>
          </a:stretch>
        </p:blipFill>
        <p:spPr>
          <a:xfrm>
            <a:off x="0" y="-38217"/>
            <a:ext cx="12062563" cy="6860816"/>
          </a:xfrm>
          <a:prstGeom prst="rect">
            <a:avLst/>
          </a:prstGeom>
        </p:spPr>
      </p:pic>
    </p:spTree>
    <p:extLst>
      <p:ext uri="{BB962C8B-B14F-4D97-AF65-F5344CB8AC3E}">
        <p14:creationId xmlns:p14="http://schemas.microsoft.com/office/powerpoint/2010/main" val="3073390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F73233-404C-4CF0-AEEC-155EDC6F222E}"/>
              </a:ext>
            </a:extLst>
          </p:cNvPr>
          <p:cNvPicPr>
            <a:picLocks noChangeAspect="1"/>
          </p:cNvPicPr>
          <p:nvPr/>
        </p:nvPicPr>
        <p:blipFill>
          <a:blip r:embed="rId3"/>
          <a:stretch>
            <a:fillRect/>
          </a:stretch>
        </p:blipFill>
        <p:spPr>
          <a:xfrm>
            <a:off x="0" y="0"/>
            <a:ext cx="12291490" cy="6858000"/>
          </a:xfrm>
          <a:prstGeom prst="rect">
            <a:avLst/>
          </a:prstGeom>
        </p:spPr>
      </p:pic>
    </p:spTree>
    <p:extLst>
      <p:ext uri="{BB962C8B-B14F-4D97-AF65-F5344CB8AC3E}">
        <p14:creationId xmlns:p14="http://schemas.microsoft.com/office/powerpoint/2010/main" val="3786212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005AA3-0746-4145-B19C-1512C989A781}"/>
              </a:ext>
            </a:extLst>
          </p:cNvPr>
          <p:cNvPicPr>
            <a:picLocks noChangeAspect="1"/>
          </p:cNvPicPr>
          <p:nvPr/>
        </p:nvPicPr>
        <p:blipFill>
          <a:blip r:embed="rId3"/>
          <a:stretch>
            <a:fillRect/>
          </a:stretch>
        </p:blipFill>
        <p:spPr>
          <a:xfrm>
            <a:off x="0" y="0"/>
            <a:ext cx="12287250" cy="6873905"/>
          </a:xfrm>
          <a:prstGeom prst="rect">
            <a:avLst/>
          </a:prstGeom>
        </p:spPr>
      </p:pic>
    </p:spTree>
    <p:extLst>
      <p:ext uri="{BB962C8B-B14F-4D97-AF65-F5344CB8AC3E}">
        <p14:creationId xmlns:p14="http://schemas.microsoft.com/office/powerpoint/2010/main" val="1609751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325</Words>
  <Application>Microsoft Office PowerPoint</Application>
  <PresentationFormat>Widescreen</PresentationFormat>
  <Paragraphs>28</Paragraphs>
  <Slides>15</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Executive Director</dc:creator>
  <cp:lastModifiedBy>Executive Director</cp:lastModifiedBy>
  <cp:revision>7</cp:revision>
  <dcterms:created xsi:type="dcterms:W3CDTF">2023-02-04T03:13:47Z</dcterms:created>
  <dcterms:modified xsi:type="dcterms:W3CDTF">2023-02-06T16:19:57Z</dcterms:modified>
</cp:coreProperties>
</file>